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21"/>
  </p:notesMasterIdLst>
  <p:handoutMasterIdLst>
    <p:handoutMasterId r:id="rId22"/>
  </p:handoutMasterIdLst>
  <p:sldIdLst>
    <p:sldId id="256" r:id="rId2"/>
    <p:sldId id="380" r:id="rId3"/>
    <p:sldId id="395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394" r:id="rId18"/>
    <p:sldId id="396" r:id="rId19"/>
    <p:sldId id="275" r:id="rId20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6" autoAdjust="0"/>
    <p:restoredTop sz="96370" autoAdjust="0"/>
  </p:normalViewPr>
  <p:slideViewPr>
    <p:cSldViewPr>
      <p:cViewPr varScale="1">
        <p:scale>
          <a:sx n="82" d="100"/>
          <a:sy n="82" d="100"/>
        </p:scale>
        <p:origin x="1622" y="6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2021-06-25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2021-06-25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06-2. </a:t>
            </a:r>
            <a:r>
              <a:rPr lang="ko-KR" altLang="en-US" b="1" dirty="0">
                <a:solidFill>
                  <a:schemeClr val="tx1"/>
                </a:solidFill>
              </a:rPr>
              <a:t>예외 처리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37135"/>
            <a:ext cx="6629400" cy="491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3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catch </a:t>
            </a:r>
            <a:r>
              <a:rPr lang="ko-KR" altLang="en-US" dirty="0">
                <a:solidFill>
                  <a:srgbClr val="C00000"/>
                </a:solidFill>
              </a:rPr>
              <a:t>순서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다중 </a:t>
            </a:r>
            <a:r>
              <a:rPr lang="en-US" altLang="ko-KR" dirty="0"/>
              <a:t>catch </a:t>
            </a:r>
            <a:r>
              <a:rPr lang="ko-KR" altLang="en-US" dirty="0"/>
              <a:t>블록 작성 시 상위 예외 클래스가 하위 예외 클래스보다 아래 위치해야 함</a:t>
            </a:r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r>
              <a:rPr lang="ko-KR" altLang="en-US" dirty="0"/>
              <a:t>잘못된 예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2301766"/>
            <a:ext cx="7359029" cy="341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56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올바른 예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00200"/>
            <a:ext cx="744373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92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– catch </a:t>
            </a:r>
            <a:r>
              <a:rPr lang="ko-KR" altLang="en-US" dirty="0"/>
              <a:t>블록의 순서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477000" cy="474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8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throws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선언부</a:t>
            </a:r>
            <a:r>
              <a:rPr lang="ko-KR" altLang="en-US" dirty="0"/>
              <a:t> 끝에 작성되어 </a:t>
            </a:r>
            <a:r>
              <a:rPr lang="ko-KR" altLang="en-US" dirty="0" err="1"/>
              <a:t>메소드에서</a:t>
            </a:r>
            <a:r>
              <a:rPr lang="ko-KR" altLang="en-US" dirty="0"/>
              <a:t> 처리하지 않은 예외를 호출한 곳으로 넘기는 역할</a:t>
            </a:r>
            <a:endParaRPr lang="en-US" altLang="ko-KR" dirty="0"/>
          </a:p>
          <a:p>
            <a:pPr lvl="1"/>
            <a:r>
              <a:rPr lang="en-US" altLang="ko-KR" dirty="0"/>
              <a:t>throws </a:t>
            </a:r>
            <a:r>
              <a:rPr lang="ko-KR" altLang="en-US" dirty="0"/>
              <a:t>키워드 뒤에는 떠넘길 예외 클래스를 쉼표로 구분하여 나열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떠넘기기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76600"/>
            <a:ext cx="6934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343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method1()</a:t>
            </a:r>
            <a:r>
              <a:rPr lang="ko-KR" altLang="en-US" dirty="0"/>
              <a:t>에서 </a:t>
            </a:r>
            <a:r>
              <a:rPr lang="en-US" altLang="ko-KR" dirty="0"/>
              <a:t>try-catch </a:t>
            </a:r>
            <a:r>
              <a:rPr lang="ko-KR" altLang="en-US" dirty="0"/>
              <a:t>블록으로 예외 처리하지 않고 </a:t>
            </a:r>
            <a:r>
              <a:rPr lang="en-US" altLang="ko-KR" dirty="0"/>
              <a:t>throws </a:t>
            </a:r>
            <a:r>
              <a:rPr lang="ko-KR" altLang="en-US" dirty="0"/>
              <a:t>키워드로 다시 예외 떠넘기는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떠넘기기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67962"/>
            <a:ext cx="6781800" cy="311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4662980"/>
            <a:ext cx="6781801" cy="128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79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–</a:t>
            </a:r>
            <a:r>
              <a:rPr lang="ko-KR" altLang="en-US" dirty="0"/>
              <a:t> 예외 처리 떠넘기기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800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r>
              <a:rPr lang="en-US" altLang="ko-KR" dirty="0"/>
              <a:t>main() </a:t>
            </a:r>
            <a:r>
              <a:rPr lang="ko-KR" altLang="en-US" dirty="0" err="1"/>
              <a:t>메소드에서</a:t>
            </a:r>
            <a:r>
              <a:rPr lang="ko-KR" altLang="en-US" dirty="0"/>
              <a:t> </a:t>
            </a:r>
            <a:r>
              <a:rPr lang="en-US" altLang="ko-KR" dirty="0"/>
              <a:t>throws </a:t>
            </a:r>
            <a:r>
              <a:rPr lang="ko-KR" altLang="en-US" dirty="0"/>
              <a:t>키워드 사용하여 예외 떠넘기는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떠넘기기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97724"/>
            <a:ext cx="6629400" cy="350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10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예외 처리 </a:t>
            </a:r>
            <a:r>
              <a:rPr lang="en-US" altLang="ko-KR" dirty="0"/>
              <a:t>: </a:t>
            </a:r>
            <a:r>
              <a:rPr lang="ko-KR" altLang="en-US" dirty="0"/>
              <a:t>프로그램에서 예외 발생하는 경우 프로그램의 갑작스러운 종료 막고 정상 실행상태 유지할 수 있도록 처리하는 것</a:t>
            </a:r>
            <a:r>
              <a:rPr lang="en-US" altLang="ko-KR" dirty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>
                <a:solidFill>
                  <a:srgbClr val="C00000"/>
                </a:solidFill>
              </a:rPr>
              <a:t>try-catch-finally </a:t>
            </a:r>
            <a:r>
              <a:rPr lang="ko-KR" altLang="en-US" dirty="0">
                <a:solidFill>
                  <a:srgbClr val="C00000"/>
                </a:solidFill>
              </a:rPr>
              <a:t>블록 </a:t>
            </a:r>
            <a:r>
              <a:rPr lang="en-US" altLang="ko-KR" dirty="0"/>
              <a:t>: </a:t>
            </a:r>
            <a:r>
              <a:rPr lang="ko-KR" altLang="en-US" dirty="0" err="1"/>
              <a:t>생성자</a:t>
            </a:r>
            <a:r>
              <a:rPr lang="ko-KR" altLang="en-US" dirty="0"/>
              <a:t> 내부와 </a:t>
            </a:r>
            <a:r>
              <a:rPr lang="ko-KR" altLang="en-US" dirty="0" err="1"/>
              <a:t>메소드</a:t>
            </a:r>
            <a:r>
              <a:rPr lang="ko-KR" altLang="en-US" dirty="0"/>
              <a:t> 내부에서 작성되어 일반 예외와 실행 예외 발생하는 경우 예외 처리 할 수 있도록 함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다중 </a:t>
            </a:r>
            <a:r>
              <a:rPr lang="en-US" altLang="ko-KR" dirty="0">
                <a:solidFill>
                  <a:srgbClr val="C00000"/>
                </a:solidFill>
              </a:rPr>
              <a:t>catch </a:t>
            </a:r>
            <a:r>
              <a:rPr lang="ko-KR" altLang="en-US" dirty="0">
                <a:solidFill>
                  <a:srgbClr val="C00000"/>
                </a:solidFill>
              </a:rPr>
              <a:t>블록 </a:t>
            </a:r>
            <a:r>
              <a:rPr lang="en-US" altLang="ko-KR" dirty="0"/>
              <a:t>: catch </a:t>
            </a:r>
            <a:r>
              <a:rPr lang="ko-KR" altLang="en-US" dirty="0"/>
              <a:t>블록이 여러 개이더라도 하나의 </a:t>
            </a:r>
            <a:r>
              <a:rPr lang="en-US" altLang="ko-KR" dirty="0"/>
              <a:t>catch </a:t>
            </a:r>
            <a:r>
              <a:rPr lang="ko-KR" altLang="en-US" dirty="0"/>
              <a:t>블록만 실행함</a:t>
            </a:r>
            <a:r>
              <a:rPr lang="en-US" altLang="ko-KR" dirty="0"/>
              <a:t>. try </a:t>
            </a:r>
            <a:r>
              <a:rPr lang="ko-KR" altLang="en-US" dirty="0"/>
              <a:t>블록에서 동시다발적으로 예외가 발생하지 않고</a:t>
            </a:r>
            <a:r>
              <a:rPr lang="en-US" altLang="ko-KR" dirty="0"/>
              <a:t>, </a:t>
            </a:r>
            <a:r>
              <a:rPr lang="ko-KR" altLang="en-US" dirty="0"/>
              <a:t>하나의 예외 발생했을 때 즉시 실행 멈추고 해당 </a:t>
            </a:r>
            <a:r>
              <a:rPr lang="en-US" altLang="ko-KR" dirty="0"/>
              <a:t>catch </a:t>
            </a:r>
            <a:r>
              <a:rPr lang="ko-KR" altLang="en-US" dirty="0"/>
              <a:t>블록으로 이동하기 때문</a:t>
            </a:r>
            <a:r>
              <a:rPr lang="en-US" altLang="ko-KR" dirty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>
                <a:solidFill>
                  <a:srgbClr val="C00000"/>
                </a:solidFill>
              </a:rPr>
              <a:t>throws </a:t>
            </a:r>
            <a:r>
              <a:rPr lang="ko-KR" altLang="en-US" dirty="0">
                <a:solidFill>
                  <a:srgbClr val="C00000"/>
                </a:solidFill>
              </a:rPr>
              <a:t>키워드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선언부</a:t>
            </a:r>
            <a:r>
              <a:rPr lang="ko-KR" altLang="en-US" dirty="0"/>
              <a:t> 끝에 작성되어 </a:t>
            </a:r>
            <a:r>
              <a:rPr lang="ko-KR" altLang="en-US" dirty="0" err="1"/>
              <a:t>메소드에서</a:t>
            </a:r>
            <a:r>
              <a:rPr lang="ko-KR" altLang="en-US" dirty="0"/>
              <a:t> 처리하지 않은 예외를 호출한 곳으로 떠넘기는 역할</a:t>
            </a:r>
            <a:r>
              <a:rPr lang="en-US" altLang="ko-KR" dirty="0"/>
              <a:t>.</a:t>
            </a: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try-catch-finally </a:t>
            </a:r>
            <a:r>
              <a:rPr lang="ko-KR" altLang="en-US" dirty="0"/>
              <a:t>블록에 대한 설명 중 틀린 것을 고르세요</a:t>
            </a:r>
            <a:endParaRPr lang="en-US" altLang="ko-KR" dirty="0"/>
          </a:p>
          <a:p>
            <a:pPr lvl="1"/>
            <a:r>
              <a:rPr lang="en-US" altLang="ko-KR" dirty="0"/>
              <a:t>try {} </a:t>
            </a:r>
            <a:r>
              <a:rPr lang="ko-KR" altLang="en-US" dirty="0"/>
              <a:t>블록에는 예외가 발생할 수 있는 코드를 작성한다</a:t>
            </a:r>
            <a:endParaRPr lang="en-US" altLang="ko-KR" dirty="0"/>
          </a:p>
          <a:p>
            <a:pPr lvl="1"/>
            <a:r>
              <a:rPr lang="en-US" altLang="ko-KR" dirty="0"/>
              <a:t>catch {} </a:t>
            </a:r>
            <a:r>
              <a:rPr lang="ko-KR" altLang="en-US" dirty="0"/>
              <a:t>블록은 </a:t>
            </a:r>
            <a:r>
              <a:rPr lang="en-US" altLang="ko-KR" dirty="0"/>
              <a:t>try{} </a:t>
            </a:r>
            <a:r>
              <a:rPr lang="ko-KR" altLang="en-US" dirty="0"/>
              <a:t>블록에서 발생한 예외를 처리하는 블록이다</a:t>
            </a:r>
            <a:endParaRPr lang="en-US" altLang="ko-KR" dirty="0"/>
          </a:p>
          <a:p>
            <a:pPr lvl="1"/>
            <a:r>
              <a:rPr lang="en-US" altLang="ko-KR" dirty="0"/>
              <a:t>try {} </a:t>
            </a:r>
            <a:r>
              <a:rPr lang="ko-KR" altLang="en-US" dirty="0"/>
              <a:t>블록에서 </a:t>
            </a:r>
            <a:r>
              <a:rPr lang="en-US" altLang="ko-KR" dirty="0"/>
              <a:t>return</a:t>
            </a:r>
            <a:r>
              <a:rPr lang="ko-KR" altLang="en-US" dirty="0"/>
              <a:t>문을 사용하면 </a:t>
            </a:r>
            <a:r>
              <a:rPr lang="en-US" altLang="ko-KR" dirty="0"/>
              <a:t>finally{} </a:t>
            </a:r>
            <a:r>
              <a:rPr lang="ko-KR" altLang="en-US" dirty="0"/>
              <a:t>블록은 실행되지 않는다</a:t>
            </a:r>
            <a:endParaRPr lang="en-US" altLang="ko-KR" dirty="0"/>
          </a:p>
          <a:p>
            <a:pPr lvl="1"/>
            <a:r>
              <a:rPr lang="en-US" altLang="ko-KR" dirty="0"/>
              <a:t>catch {} </a:t>
            </a:r>
            <a:r>
              <a:rPr lang="ko-KR" altLang="en-US" dirty="0"/>
              <a:t>블록은 예외의 종류별로 여러 개를 작성할 수 있다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다음 코드가 실행되었을 때 출력 결과는 무엇입니까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71628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14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예외 처리 코드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예외 종류에 따른 처리 코드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예외 떠넘기기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핵심 포인트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확인문제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키워드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예외 처리</a:t>
            </a:r>
            <a:r>
              <a:rPr lang="en-US" altLang="ko-KR" dirty="0"/>
              <a:t>, try-catch-finally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다중 </a:t>
            </a:r>
            <a:r>
              <a:rPr lang="en-US" altLang="ko-KR" dirty="0"/>
              <a:t>catch </a:t>
            </a:r>
            <a:r>
              <a:rPr lang="ko-KR" altLang="en-US" dirty="0"/>
              <a:t>블록</a:t>
            </a:r>
            <a:r>
              <a:rPr lang="en-US" altLang="ko-KR" dirty="0"/>
              <a:t>, throws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포인트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/>
              <a:t>프로그램에서 예외가 발생했을 경우 프로그램의 갑작스러운 종료를 막고</a:t>
            </a:r>
            <a:r>
              <a:rPr lang="en-US" altLang="ko-KR" dirty="0"/>
              <a:t>, </a:t>
            </a:r>
            <a:r>
              <a:rPr lang="ko-KR" altLang="en-US" dirty="0"/>
              <a:t>정상 실행을 유지할 수 있도록 예외 처리를 해야 한다</a:t>
            </a:r>
            <a:r>
              <a:rPr lang="en-US" altLang="ko-KR" dirty="0"/>
              <a:t>. </a:t>
            </a:r>
            <a:r>
              <a:rPr lang="ko-KR" altLang="en-US" dirty="0"/>
              <a:t>예외 처리를 하는 방법에 대해 알아본다</a:t>
            </a:r>
            <a:r>
              <a:rPr lang="en-US" altLang="ko-KR" dirty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시작하기 전에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예외 처리 코드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자바 컴파일러는 소스 파일 컴파일 시 일반 예외 발생할 가능성이 있는 코드를 발견하면 컴파일 에러를 발생시켜 개발자에게 예외 처리 코드 작성을 요구</a:t>
            </a:r>
            <a:endParaRPr lang="en-US" altLang="ko-KR" dirty="0"/>
          </a:p>
          <a:p>
            <a:pPr lvl="1"/>
            <a:r>
              <a:rPr lang="ko-KR" altLang="en-US" dirty="0"/>
              <a:t>실행 예외의 경우 컴파일러가 체크하지 않으므로 개발자가 경험을 바탕으로 작성해야 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8683"/>
            <a:ext cx="7482089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1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try-catch-finally </a:t>
            </a:r>
            <a:r>
              <a:rPr lang="ko-KR" altLang="en-US" dirty="0">
                <a:solidFill>
                  <a:srgbClr val="C00000"/>
                </a:solidFill>
              </a:rPr>
              <a:t>블록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및 </a:t>
            </a:r>
            <a:r>
              <a:rPr lang="ko-KR" altLang="en-US" dirty="0" err="1"/>
              <a:t>메소드</a:t>
            </a:r>
            <a:r>
              <a:rPr lang="ko-KR" altLang="en-US" dirty="0"/>
              <a:t> 내부에서 작성되어 일반예외와 실행예외가 발생할 경우 예외 처리 가능하게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try </a:t>
            </a:r>
            <a:r>
              <a:rPr lang="ko-KR" altLang="en-US" dirty="0"/>
              <a:t>블록에는 예외 발생 가능 코드가 위치</a:t>
            </a:r>
            <a:endParaRPr lang="en-US" altLang="ko-KR" dirty="0"/>
          </a:p>
          <a:p>
            <a:pPr lvl="1"/>
            <a:r>
              <a:rPr lang="en-US" altLang="ko-KR" dirty="0"/>
              <a:t>try </a:t>
            </a:r>
            <a:r>
              <a:rPr lang="ko-KR" altLang="en-US" dirty="0"/>
              <a:t>블록 코드가 예외발생 없이 </a:t>
            </a:r>
            <a:r>
              <a:rPr lang="ko-KR" altLang="en-US" dirty="0" err="1"/>
              <a:t>정상실행되면</a:t>
            </a:r>
            <a:r>
              <a:rPr lang="ko-KR" altLang="en-US" dirty="0"/>
              <a:t> </a:t>
            </a:r>
            <a:r>
              <a:rPr lang="en-US" altLang="ko-KR" dirty="0"/>
              <a:t>catch </a:t>
            </a:r>
            <a:r>
              <a:rPr lang="ko-KR" altLang="en-US" dirty="0"/>
              <a:t>블록의 코드는 실행되지 않고 </a:t>
            </a:r>
            <a:r>
              <a:rPr lang="en-US" altLang="ko-KR" dirty="0"/>
              <a:t>finally </a:t>
            </a:r>
            <a:r>
              <a:rPr lang="ko-KR" altLang="en-US" dirty="0"/>
              <a:t>블록의 코드를 실행</a:t>
            </a:r>
            <a:r>
              <a:rPr lang="en-US" altLang="ko-KR" dirty="0"/>
              <a:t>. try </a:t>
            </a:r>
            <a:r>
              <a:rPr lang="ko-KR" altLang="en-US" dirty="0"/>
              <a:t>블록의 코드에서 예외가 발생한다면 실행 멈추고 </a:t>
            </a:r>
            <a:r>
              <a:rPr lang="en-US" altLang="ko-KR" dirty="0"/>
              <a:t>catch </a:t>
            </a:r>
            <a:r>
              <a:rPr lang="ko-KR" altLang="en-US" dirty="0"/>
              <a:t>블록으로 이동하여 예외 처리 코드 실행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finally </a:t>
            </a:r>
            <a:r>
              <a:rPr lang="ko-KR" altLang="en-US" dirty="0"/>
              <a:t>블록 코드 실행</a:t>
            </a:r>
            <a:endParaRPr lang="en-US" altLang="ko-KR" dirty="0"/>
          </a:p>
          <a:p>
            <a:pPr lvl="1"/>
            <a:r>
              <a:rPr lang="en-US" altLang="ko-KR" dirty="0"/>
              <a:t>finally </a:t>
            </a:r>
            <a:r>
              <a:rPr lang="ko-KR" altLang="en-US" dirty="0"/>
              <a:t>블록은 생략 가능하며</a:t>
            </a:r>
            <a:r>
              <a:rPr lang="en-US" altLang="ko-KR" dirty="0"/>
              <a:t>, </a:t>
            </a:r>
            <a:r>
              <a:rPr lang="ko-KR" altLang="en-US" dirty="0"/>
              <a:t>예외와 무관하게 항상 실행할 내용이 있을 경우에만 작성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79" y="1868212"/>
            <a:ext cx="4716517" cy="281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05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빨간색 밑줄로 예외 처리 코드 필요성 알림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endParaRPr lang="en-US" altLang="ko-KR" dirty="0"/>
          </a:p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일반 예외 처리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798"/>
            <a:ext cx="4800600" cy="218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71628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650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실행 예외 처리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257800"/>
            <a:ext cx="290812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67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– [Run] – [Run Configuration] </a:t>
            </a:r>
            <a:r>
              <a:rPr lang="ko-KR" altLang="en-US" dirty="0"/>
              <a:t>메뉴 선택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개의 실행 </a:t>
            </a:r>
            <a:r>
              <a:rPr lang="ko-KR" altLang="en-US" dirty="0" err="1"/>
              <a:t>매개값</a:t>
            </a:r>
            <a:r>
              <a:rPr lang="ko-KR" altLang="en-US" dirty="0"/>
              <a:t> 주되 첫 번째 실행 </a:t>
            </a:r>
            <a:r>
              <a:rPr lang="ko-KR" altLang="en-US" dirty="0" err="1"/>
              <a:t>매개값에</a:t>
            </a:r>
            <a:r>
              <a:rPr lang="ko-KR" altLang="en-US" dirty="0"/>
              <a:t> 숫자가 아닌 문자 넣고 실행</a:t>
            </a:r>
            <a:endParaRPr lang="en-US" altLang="ko-KR" dirty="0"/>
          </a:p>
          <a:p>
            <a:pPr lvl="2"/>
            <a:r>
              <a:rPr lang="en-US" altLang="ko-KR" dirty="0"/>
              <a:t>16</a:t>
            </a:r>
            <a:r>
              <a:rPr lang="ko-KR" altLang="en-US" dirty="0"/>
              <a:t>라인에서 예외 발생</a:t>
            </a:r>
            <a:endParaRPr lang="en-US" altLang="ko-KR" dirty="0"/>
          </a:p>
          <a:p>
            <a:pPr lvl="2"/>
            <a:r>
              <a:rPr lang="en-US" altLang="ko-KR" dirty="0"/>
              <a:t>21</a:t>
            </a:r>
            <a:r>
              <a:rPr lang="ko-KR" altLang="en-US" dirty="0"/>
              <a:t>라인에서 예외처리 후 마지막으로 </a:t>
            </a:r>
            <a:r>
              <a:rPr lang="en-US" altLang="ko-KR" dirty="0"/>
              <a:t>23</a:t>
            </a:r>
            <a:r>
              <a:rPr lang="ko-KR" altLang="en-US" dirty="0"/>
              <a:t>라인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2971800" cy="144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59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다중 </a:t>
            </a:r>
            <a:r>
              <a:rPr lang="en-US" altLang="ko-KR" dirty="0">
                <a:solidFill>
                  <a:srgbClr val="C00000"/>
                </a:solidFill>
              </a:rPr>
              <a:t>catch</a:t>
            </a:r>
          </a:p>
          <a:p>
            <a:pPr lvl="1"/>
            <a:r>
              <a:rPr lang="ko-KR" altLang="en-US" dirty="0"/>
              <a:t>발생하는 </a:t>
            </a:r>
            <a:r>
              <a:rPr lang="ko-KR" altLang="en-US" dirty="0" err="1"/>
              <a:t>예외별로</a:t>
            </a:r>
            <a:r>
              <a:rPr lang="ko-KR" altLang="en-US" dirty="0"/>
              <a:t> 예외 처리 코드를 다르게 하는 다중 </a:t>
            </a:r>
            <a:r>
              <a:rPr lang="en-US" altLang="ko-KR" dirty="0"/>
              <a:t>catch </a:t>
            </a:r>
            <a:r>
              <a:rPr lang="ko-KR" altLang="en-US" dirty="0"/>
              <a:t>블록</a:t>
            </a:r>
            <a:endParaRPr lang="en-US" altLang="ko-KR" dirty="0"/>
          </a:p>
          <a:p>
            <a:pPr lvl="1"/>
            <a:r>
              <a:rPr lang="en-US" altLang="ko-KR" dirty="0"/>
              <a:t>catch </a:t>
            </a:r>
            <a:r>
              <a:rPr lang="ko-KR" altLang="en-US" dirty="0"/>
              <a:t>블록의 예외 클래스 타입은 </a:t>
            </a:r>
            <a:r>
              <a:rPr lang="en-US" altLang="ko-KR" dirty="0"/>
              <a:t>try </a:t>
            </a:r>
            <a:r>
              <a:rPr lang="ko-KR" altLang="en-US" dirty="0"/>
              <a:t>블록에서 발생된 예외의 종류 말함</a:t>
            </a:r>
            <a:endParaRPr lang="en-US" altLang="ko-KR" dirty="0"/>
          </a:p>
          <a:p>
            <a:pPr lvl="1"/>
            <a:r>
              <a:rPr lang="en-US" altLang="ko-KR" dirty="0"/>
              <a:t>try </a:t>
            </a:r>
            <a:r>
              <a:rPr lang="ko-KR" altLang="en-US" dirty="0"/>
              <a:t>블록에서 해당 타입 예외가 발생하면 </a:t>
            </a:r>
            <a:r>
              <a:rPr lang="en-US" altLang="ko-KR" dirty="0"/>
              <a:t>catch </a:t>
            </a:r>
            <a:r>
              <a:rPr lang="ko-KR" altLang="en-US" dirty="0"/>
              <a:t>블록을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514600"/>
            <a:ext cx="7182869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936935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17583</TotalTime>
  <Words>547</Words>
  <Application>Microsoft Office PowerPoint</Application>
  <PresentationFormat>화면 슬라이드 쇼(4:3)</PresentationFormat>
  <Paragraphs>117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Wingdings</vt:lpstr>
      <vt:lpstr>Arial</vt:lpstr>
      <vt:lpstr>돋움</vt:lpstr>
      <vt:lpstr>맑은 고딕</vt:lpstr>
      <vt:lpstr>나눔스퀘어OTF</vt:lpstr>
      <vt:lpstr>HY견고딕</vt:lpstr>
      <vt:lpstr>Verdana</vt:lpstr>
      <vt:lpstr>5_디자인 사용자 지정</vt:lpstr>
      <vt:lpstr>06-2. 예외 처리</vt:lpstr>
      <vt:lpstr>목차</vt:lpstr>
      <vt:lpstr>시작하기 전에</vt:lpstr>
      <vt:lpstr>시작하기 전에</vt:lpstr>
      <vt:lpstr>예외 처리 코드</vt:lpstr>
      <vt:lpstr>예외 처리 코드</vt:lpstr>
      <vt:lpstr>예외 처리 코드</vt:lpstr>
      <vt:lpstr>예외 처리 코드</vt:lpstr>
      <vt:lpstr>예외 종류에 따른 처리 코드</vt:lpstr>
      <vt:lpstr>예외 종류에 따른 처리 코드</vt:lpstr>
      <vt:lpstr>예외 종류에 따른 처리 코드</vt:lpstr>
      <vt:lpstr>예외 종류에 따른 처리 코드</vt:lpstr>
      <vt:lpstr>예외 종류에 따른 처리 코드</vt:lpstr>
      <vt:lpstr>예외 떠넘기기</vt:lpstr>
      <vt:lpstr>예외 떠넘기기</vt:lpstr>
      <vt:lpstr>예외 떠넘기기</vt:lpstr>
      <vt:lpstr>키워드로 끝내는 핵심 포인트 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youngmoon525</cp:lastModifiedBy>
  <cp:revision>2717</cp:revision>
  <dcterms:created xsi:type="dcterms:W3CDTF">2004-07-21T02:43:03Z</dcterms:created>
  <dcterms:modified xsi:type="dcterms:W3CDTF">2021-06-25T07:52:32Z</dcterms:modified>
</cp:coreProperties>
</file>